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924800" cy="11055350"/>
  <p:notesSz cx="7924800" cy="110553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58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4360" y="3427158"/>
            <a:ext cx="6736080" cy="23216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88720" y="6190996"/>
            <a:ext cx="5547360" cy="2763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221F1F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221F1F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6240" y="2542730"/>
            <a:ext cx="3447288" cy="7296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81272" y="2542730"/>
            <a:ext cx="3447288" cy="7296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221F1F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221F1F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221F1F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6240" y="442214"/>
            <a:ext cx="7132320" cy="1768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6240" y="2542730"/>
            <a:ext cx="7132320" cy="7296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94432" y="10281476"/>
            <a:ext cx="2535936" cy="5527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96240" y="10281476"/>
            <a:ext cx="1822704" cy="5527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95014" y="10450424"/>
            <a:ext cx="131445" cy="147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221F1F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3" name="Tablo 232">
            <a:extLst>
              <a:ext uri="{FF2B5EF4-FFF2-40B4-BE49-F238E27FC236}">
                <a16:creationId xmlns:a16="http://schemas.microsoft.com/office/drawing/2014/main" id="{441E1768-2ADD-F04F-F749-7AC105F3A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52040"/>
              </p:ext>
            </p:extLst>
          </p:nvPr>
        </p:nvGraphicFramePr>
        <p:xfrm>
          <a:off x="114037" y="5612389"/>
          <a:ext cx="7658366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189">
                  <a:extLst>
                    <a:ext uri="{9D8B030D-6E8A-4147-A177-3AD203B41FA5}">
                      <a16:colId xmlns:a16="http://schemas.microsoft.com/office/drawing/2014/main" val="2007599785"/>
                    </a:ext>
                  </a:extLst>
                </a:gridCol>
                <a:gridCol w="629577">
                  <a:extLst>
                    <a:ext uri="{9D8B030D-6E8A-4147-A177-3AD203B41FA5}">
                      <a16:colId xmlns:a16="http://schemas.microsoft.com/office/drawing/2014/main" val="411475115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234223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1782796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6199044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93544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216867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24024045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0799772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9972929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2146582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85248164"/>
                    </a:ext>
                  </a:extLst>
                </a:gridCol>
              </a:tblGrid>
              <a:tr h="274839">
                <a:tc>
                  <a:txBody>
                    <a:bodyPr/>
                    <a:lstStyle/>
                    <a:p>
                      <a:pPr lvl="0" algn="ctr"/>
                      <a:r>
                        <a:rPr lang="tr-TR" sz="900" b="0" dirty="0">
                          <a:solidFill>
                            <a:schemeClr val="tx1"/>
                          </a:solidFill>
                        </a:rPr>
                        <a:t>Ürün </a:t>
                      </a:r>
                      <a:r>
                        <a:rPr lang="tr-TR" sz="900" b="0" dirty="0" err="1">
                          <a:solidFill>
                            <a:schemeClr val="tx1"/>
                          </a:solidFill>
                        </a:rPr>
                        <a:t>Modelİ</a:t>
                      </a:r>
                      <a:endParaRPr lang="tr-TR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C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D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E (Ø)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F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G 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H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I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9330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2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113.9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874957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163.9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787425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4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230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213.9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955642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5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287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76.5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266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37.5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499201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313.9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508469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363.9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107124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430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413.9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374274"/>
                  </a:ext>
                </a:extLst>
              </a:tr>
              <a:tr h="233942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463.9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8.1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480732"/>
                  </a:ext>
                </a:extLst>
              </a:tr>
              <a:tr h="342006"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10 STATION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3/8’’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535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76.5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515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37.5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000" dirty="0">
                          <a:solidFill>
                            <a:schemeClr val="tx1"/>
                          </a:solidFill>
                        </a:rPr>
                        <a:t>G 1/2’’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188955"/>
                  </a:ext>
                </a:extLst>
              </a:tr>
            </a:tbl>
          </a:graphicData>
        </a:graphic>
      </p:graphicFrame>
      <p:grpSp>
        <p:nvGrpSpPr>
          <p:cNvPr id="8" name="object 8"/>
          <p:cNvGrpSpPr/>
          <p:nvPr/>
        </p:nvGrpSpPr>
        <p:grpSpPr>
          <a:xfrm>
            <a:off x="612648" y="10463783"/>
            <a:ext cx="6516370" cy="121920"/>
            <a:chOff x="612648" y="10463783"/>
            <a:chExt cx="6516370" cy="121920"/>
          </a:xfrm>
        </p:grpSpPr>
        <p:sp>
          <p:nvSpPr>
            <p:cNvPr id="9" name="object 9"/>
            <p:cNvSpPr/>
            <p:nvPr/>
          </p:nvSpPr>
          <p:spPr>
            <a:xfrm>
              <a:off x="3331464" y="10463783"/>
              <a:ext cx="1061085" cy="121920"/>
            </a:xfrm>
            <a:custGeom>
              <a:avLst/>
              <a:gdLst/>
              <a:ahLst/>
              <a:cxnLst/>
              <a:rect l="l" t="t" r="r" b="b"/>
              <a:pathLst>
                <a:path w="1061085" h="121920">
                  <a:moveTo>
                    <a:pt x="1060703" y="0"/>
                  </a:moveTo>
                  <a:lnTo>
                    <a:pt x="0" y="0"/>
                  </a:lnTo>
                  <a:lnTo>
                    <a:pt x="0" y="121323"/>
                  </a:lnTo>
                  <a:lnTo>
                    <a:pt x="1060703" y="121323"/>
                  </a:lnTo>
                  <a:lnTo>
                    <a:pt x="1060703" y="0"/>
                  </a:lnTo>
                  <a:close/>
                </a:path>
              </a:pathLst>
            </a:custGeom>
            <a:solidFill>
              <a:srgbClr val="D1D2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12648" y="10463783"/>
              <a:ext cx="6516370" cy="121920"/>
            </a:xfrm>
            <a:custGeom>
              <a:avLst/>
              <a:gdLst/>
              <a:ahLst/>
              <a:cxnLst/>
              <a:rect l="l" t="t" r="r" b="b"/>
              <a:pathLst>
                <a:path w="6516370" h="121920">
                  <a:moveTo>
                    <a:pt x="3043936" y="0"/>
                  </a:moveTo>
                  <a:lnTo>
                    <a:pt x="34531" y="0"/>
                  </a:lnTo>
                  <a:lnTo>
                    <a:pt x="21082" y="2870"/>
                  </a:lnTo>
                  <a:lnTo>
                    <a:pt x="10109" y="10655"/>
                  </a:lnTo>
                  <a:lnTo>
                    <a:pt x="2705" y="22212"/>
                  </a:lnTo>
                  <a:lnTo>
                    <a:pt x="0" y="36398"/>
                  </a:lnTo>
                  <a:lnTo>
                    <a:pt x="0" y="84912"/>
                  </a:lnTo>
                  <a:lnTo>
                    <a:pt x="2705" y="99098"/>
                  </a:lnTo>
                  <a:lnTo>
                    <a:pt x="10109" y="110667"/>
                  </a:lnTo>
                  <a:lnTo>
                    <a:pt x="21082" y="118465"/>
                  </a:lnTo>
                  <a:lnTo>
                    <a:pt x="34531" y="121323"/>
                  </a:lnTo>
                  <a:lnTo>
                    <a:pt x="2723896" y="121323"/>
                  </a:lnTo>
                  <a:lnTo>
                    <a:pt x="2886964" y="60655"/>
                  </a:lnTo>
                  <a:lnTo>
                    <a:pt x="2997327" y="18961"/>
                  </a:lnTo>
                  <a:lnTo>
                    <a:pt x="3043936" y="0"/>
                  </a:lnTo>
                  <a:close/>
                </a:path>
                <a:path w="6516370" h="121920">
                  <a:moveTo>
                    <a:pt x="6516243" y="36410"/>
                  </a:moveTo>
                  <a:lnTo>
                    <a:pt x="6513576" y="22237"/>
                  </a:lnTo>
                  <a:lnTo>
                    <a:pt x="6506083" y="10655"/>
                  </a:lnTo>
                  <a:lnTo>
                    <a:pt x="6495161" y="2857"/>
                  </a:lnTo>
                  <a:lnTo>
                    <a:pt x="6481699" y="0"/>
                  </a:lnTo>
                  <a:lnTo>
                    <a:pt x="3768852" y="0"/>
                  </a:lnTo>
                  <a:lnTo>
                    <a:pt x="3605784" y="60655"/>
                  </a:lnTo>
                  <a:lnTo>
                    <a:pt x="3495421" y="102362"/>
                  </a:lnTo>
                  <a:lnTo>
                    <a:pt x="3448812" y="121323"/>
                  </a:lnTo>
                  <a:lnTo>
                    <a:pt x="6481699" y="121323"/>
                  </a:lnTo>
                  <a:lnTo>
                    <a:pt x="6495161" y="118465"/>
                  </a:lnTo>
                  <a:lnTo>
                    <a:pt x="6506083" y="110680"/>
                  </a:lnTo>
                  <a:lnTo>
                    <a:pt x="6513576" y="99110"/>
                  </a:lnTo>
                  <a:lnTo>
                    <a:pt x="6516243" y="84937"/>
                  </a:lnTo>
                  <a:lnTo>
                    <a:pt x="6516243" y="36410"/>
                  </a:lnTo>
                  <a:close/>
                </a:path>
              </a:pathLst>
            </a:custGeom>
            <a:solidFill>
              <a:srgbClr val="EC1C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12648" y="1018031"/>
            <a:ext cx="6516370" cy="240665"/>
            <a:chOff x="612648" y="1018031"/>
            <a:chExt cx="6516370" cy="240665"/>
          </a:xfrm>
        </p:grpSpPr>
        <p:sp>
          <p:nvSpPr>
            <p:cNvPr id="12" name="object 12"/>
            <p:cNvSpPr/>
            <p:nvPr/>
          </p:nvSpPr>
          <p:spPr>
            <a:xfrm>
              <a:off x="615696" y="1021079"/>
              <a:ext cx="6510655" cy="234950"/>
            </a:xfrm>
            <a:custGeom>
              <a:avLst/>
              <a:gdLst/>
              <a:ahLst/>
              <a:cxnLst/>
              <a:rect l="l" t="t" r="r" b="b"/>
              <a:pathLst>
                <a:path w="6510655" h="234950">
                  <a:moveTo>
                    <a:pt x="6474206" y="0"/>
                  </a:moveTo>
                  <a:lnTo>
                    <a:pt x="36004" y="0"/>
                  </a:lnTo>
                  <a:lnTo>
                    <a:pt x="15189" y="508"/>
                  </a:lnTo>
                  <a:lnTo>
                    <a:pt x="4495" y="4445"/>
                  </a:lnTo>
                  <a:lnTo>
                    <a:pt x="558" y="15113"/>
                  </a:lnTo>
                  <a:lnTo>
                    <a:pt x="0" y="35941"/>
                  </a:lnTo>
                  <a:lnTo>
                    <a:pt x="0" y="198627"/>
                  </a:lnTo>
                  <a:lnTo>
                    <a:pt x="558" y="219456"/>
                  </a:lnTo>
                  <a:lnTo>
                    <a:pt x="4495" y="230124"/>
                  </a:lnTo>
                  <a:lnTo>
                    <a:pt x="15189" y="234061"/>
                  </a:lnTo>
                  <a:lnTo>
                    <a:pt x="36004" y="234569"/>
                  </a:lnTo>
                  <a:lnTo>
                    <a:pt x="6474206" y="234569"/>
                  </a:lnTo>
                  <a:lnTo>
                    <a:pt x="6495033" y="234061"/>
                  </a:lnTo>
                  <a:lnTo>
                    <a:pt x="6505702" y="230124"/>
                  </a:lnTo>
                  <a:lnTo>
                    <a:pt x="6509638" y="219456"/>
                  </a:lnTo>
                  <a:lnTo>
                    <a:pt x="6510147" y="198627"/>
                  </a:lnTo>
                  <a:lnTo>
                    <a:pt x="6510147" y="35941"/>
                  </a:lnTo>
                  <a:lnTo>
                    <a:pt x="6509638" y="15113"/>
                  </a:lnTo>
                  <a:lnTo>
                    <a:pt x="6505702" y="4445"/>
                  </a:lnTo>
                  <a:lnTo>
                    <a:pt x="6495033" y="508"/>
                  </a:lnTo>
                  <a:lnTo>
                    <a:pt x="6474206" y="0"/>
                  </a:lnTo>
                  <a:close/>
                </a:path>
              </a:pathLst>
            </a:custGeom>
            <a:solidFill>
              <a:srgbClr val="D1D2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15696" y="1021079"/>
              <a:ext cx="6510655" cy="234950"/>
            </a:xfrm>
            <a:custGeom>
              <a:avLst/>
              <a:gdLst/>
              <a:ahLst/>
              <a:cxnLst/>
              <a:rect l="l" t="t" r="r" b="b"/>
              <a:pathLst>
                <a:path w="6510655" h="234950">
                  <a:moveTo>
                    <a:pt x="36004" y="0"/>
                  </a:moveTo>
                  <a:lnTo>
                    <a:pt x="15189" y="508"/>
                  </a:lnTo>
                  <a:lnTo>
                    <a:pt x="4495" y="4445"/>
                  </a:lnTo>
                  <a:lnTo>
                    <a:pt x="558" y="15113"/>
                  </a:lnTo>
                  <a:lnTo>
                    <a:pt x="0" y="35941"/>
                  </a:lnTo>
                  <a:lnTo>
                    <a:pt x="0" y="198627"/>
                  </a:lnTo>
                  <a:lnTo>
                    <a:pt x="558" y="219456"/>
                  </a:lnTo>
                  <a:lnTo>
                    <a:pt x="4495" y="230124"/>
                  </a:lnTo>
                  <a:lnTo>
                    <a:pt x="15189" y="234061"/>
                  </a:lnTo>
                  <a:lnTo>
                    <a:pt x="36004" y="234569"/>
                  </a:lnTo>
                  <a:lnTo>
                    <a:pt x="6474206" y="234569"/>
                  </a:lnTo>
                  <a:lnTo>
                    <a:pt x="6495033" y="234061"/>
                  </a:lnTo>
                  <a:lnTo>
                    <a:pt x="6505702" y="230124"/>
                  </a:lnTo>
                  <a:lnTo>
                    <a:pt x="6509638" y="219456"/>
                  </a:lnTo>
                  <a:lnTo>
                    <a:pt x="6510147" y="198627"/>
                  </a:lnTo>
                  <a:lnTo>
                    <a:pt x="6510147" y="35941"/>
                  </a:lnTo>
                  <a:lnTo>
                    <a:pt x="6509638" y="15113"/>
                  </a:lnTo>
                  <a:lnTo>
                    <a:pt x="6505702" y="4445"/>
                  </a:lnTo>
                  <a:lnTo>
                    <a:pt x="6495033" y="508"/>
                  </a:lnTo>
                  <a:lnTo>
                    <a:pt x="6474206" y="0"/>
                  </a:lnTo>
                  <a:lnTo>
                    <a:pt x="36004" y="0"/>
                  </a:lnTo>
                  <a:close/>
                </a:path>
              </a:pathLst>
            </a:custGeom>
            <a:ln w="6096">
              <a:solidFill>
                <a:srgbClr val="92949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450847" y="761999"/>
            <a:ext cx="5678170" cy="182880"/>
            <a:chOff x="1450847" y="761999"/>
            <a:chExt cx="5678170" cy="182880"/>
          </a:xfrm>
        </p:grpSpPr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6295" y="761999"/>
              <a:ext cx="122809" cy="13017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645030" y="825626"/>
              <a:ext cx="5484495" cy="119380"/>
            </a:xfrm>
            <a:custGeom>
              <a:avLst/>
              <a:gdLst/>
              <a:ahLst/>
              <a:cxnLst/>
              <a:rect l="l" t="t" r="r" b="b"/>
              <a:pathLst>
                <a:path w="5484495" h="119380">
                  <a:moveTo>
                    <a:pt x="5449316" y="0"/>
                  </a:moveTo>
                  <a:lnTo>
                    <a:pt x="322325" y="0"/>
                  </a:lnTo>
                  <a:lnTo>
                    <a:pt x="158114" y="59563"/>
                  </a:lnTo>
                  <a:lnTo>
                    <a:pt x="46862" y="100584"/>
                  </a:lnTo>
                  <a:lnTo>
                    <a:pt x="0" y="119252"/>
                  </a:lnTo>
                  <a:lnTo>
                    <a:pt x="5449316" y="119252"/>
                  </a:lnTo>
                  <a:lnTo>
                    <a:pt x="5462778" y="116332"/>
                  </a:lnTo>
                  <a:lnTo>
                    <a:pt x="5473827" y="108712"/>
                  </a:lnTo>
                  <a:lnTo>
                    <a:pt x="5481320" y="97409"/>
                  </a:lnTo>
                  <a:lnTo>
                    <a:pt x="5483987" y="83439"/>
                  </a:lnTo>
                  <a:lnTo>
                    <a:pt x="5483987" y="35814"/>
                  </a:lnTo>
                  <a:lnTo>
                    <a:pt x="5481320" y="21844"/>
                  </a:lnTo>
                  <a:lnTo>
                    <a:pt x="5473827" y="10414"/>
                  </a:lnTo>
                  <a:lnTo>
                    <a:pt x="5462778" y="2794"/>
                  </a:lnTo>
                  <a:lnTo>
                    <a:pt x="5449316" y="0"/>
                  </a:lnTo>
                  <a:close/>
                </a:path>
              </a:pathLst>
            </a:custGeom>
            <a:solidFill>
              <a:srgbClr val="EC1C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50847" y="761999"/>
              <a:ext cx="134112" cy="128016"/>
            </a:xfrm>
            <a:prstGeom prst="rect">
              <a:avLst/>
            </a:prstGeom>
          </p:spPr>
        </p:pic>
      </p:grp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36903" y="761999"/>
            <a:ext cx="121919" cy="128016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865632" y="761999"/>
            <a:ext cx="237490" cy="127635"/>
          </a:xfrm>
          <a:custGeom>
            <a:avLst/>
            <a:gdLst/>
            <a:ahLst/>
            <a:cxnLst/>
            <a:rect l="l" t="t" r="r" b="b"/>
            <a:pathLst>
              <a:path w="237490" h="127634">
                <a:moveTo>
                  <a:pt x="173977" y="0"/>
                </a:moveTo>
                <a:lnTo>
                  <a:pt x="134175" y="0"/>
                </a:lnTo>
                <a:lnTo>
                  <a:pt x="119735" y="78994"/>
                </a:lnTo>
                <a:lnTo>
                  <a:pt x="119392" y="78994"/>
                </a:lnTo>
                <a:lnTo>
                  <a:pt x="104267" y="0"/>
                </a:lnTo>
                <a:lnTo>
                  <a:pt x="69710" y="0"/>
                </a:lnTo>
                <a:lnTo>
                  <a:pt x="54597" y="78994"/>
                </a:lnTo>
                <a:lnTo>
                  <a:pt x="54241" y="78994"/>
                </a:lnTo>
                <a:lnTo>
                  <a:pt x="39789" y="0"/>
                </a:lnTo>
                <a:lnTo>
                  <a:pt x="0" y="0"/>
                </a:lnTo>
                <a:lnTo>
                  <a:pt x="31381" y="127635"/>
                </a:lnTo>
                <a:lnTo>
                  <a:pt x="72199" y="127635"/>
                </a:lnTo>
                <a:lnTo>
                  <a:pt x="86639" y="53594"/>
                </a:lnTo>
                <a:lnTo>
                  <a:pt x="86982" y="53594"/>
                </a:lnTo>
                <a:lnTo>
                  <a:pt x="101777" y="127635"/>
                </a:lnTo>
                <a:lnTo>
                  <a:pt x="142608" y="127635"/>
                </a:lnTo>
                <a:lnTo>
                  <a:pt x="173977" y="0"/>
                </a:lnTo>
                <a:close/>
              </a:path>
              <a:path w="237490" h="127634">
                <a:moveTo>
                  <a:pt x="237172" y="25"/>
                </a:moveTo>
                <a:lnTo>
                  <a:pt x="195465" y="25"/>
                </a:lnTo>
                <a:lnTo>
                  <a:pt x="195465" y="127635"/>
                </a:lnTo>
                <a:lnTo>
                  <a:pt x="237172" y="127635"/>
                </a:lnTo>
                <a:lnTo>
                  <a:pt x="237172" y="25"/>
                </a:lnTo>
                <a:close/>
              </a:path>
            </a:pathLst>
          </a:custGeom>
          <a:solidFill>
            <a:srgbClr val="EC1C2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6255" y="761999"/>
            <a:ext cx="146303" cy="128016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2648" y="691895"/>
            <a:ext cx="241300" cy="247015"/>
          </a:xfrm>
          <a:custGeom>
            <a:avLst/>
            <a:gdLst/>
            <a:ahLst/>
            <a:cxnLst/>
            <a:rect l="l" t="t" r="r" b="b"/>
            <a:pathLst>
              <a:path w="241300" h="247015">
                <a:moveTo>
                  <a:pt x="120357" y="0"/>
                </a:moveTo>
                <a:lnTo>
                  <a:pt x="73507" y="9651"/>
                </a:lnTo>
                <a:lnTo>
                  <a:pt x="35242" y="36195"/>
                </a:lnTo>
                <a:lnTo>
                  <a:pt x="9448" y="75310"/>
                </a:lnTo>
                <a:lnTo>
                  <a:pt x="0" y="123317"/>
                </a:lnTo>
                <a:lnTo>
                  <a:pt x="9448" y="171450"/>
                </a:lnTo>
                <a:lnTo>
                  <a:pt x="35242" y="210566"/>
                </a:lnTo>
                <a:lnTo>
                  <a:pt x="73507" y="237108"/>
                </a:lnTo>
                <a:lnTo>
                  <a:pt x="120357" y="246760"/>
                </a:lnTo>
                <a:lnTo>
                  <a:pt x="167195" y="237108"/>
                </a:lnTo>
                <a:lnTo>
                  <a:pt x="205460" y="210566"/>
                </a:lnTo>
                <a:lnTo>
                  <a:pt x="214505" y="196850"/>
                </a:lnTo>
                <a:lnTo>
                  <a:pt x="63753" y="196850"/>
                </a:lnTo>
                <a:lnTo>
                  <a:pt x="32931" y="68960"/>
                </a:lnTo>
                <a:lnTo>
                  <a:pt x="203809" y="68960"/>
                </a:lnTo>
                <a:lnTo>
                  <a:pt x="203809" y="35051"/>
                </a:lnTo>
                <a:lnTo>
                  <a:pt x="167195" y="9651"/>
                </a:lnTo>
                <a:lnTo>
                  <a:pt x="120357" y="0"/>
                </a:lnTo>
                <a:close/>
              </a:path>
              <a:path w="241300" h="247015">
                <a:moveTo>
                  <a:pt x="118376" y="122681"/>
                </a:moveTo>
                <a:lnTo>
                  <a:pt x="118033" y="122681"/>
                </a:lnTo>
                <a:lnTo>
                  <a:pt x="103847" y="196850"/>
                </a:lnTo>
                <a:lnTo>
                  <a:pt x="132892" y="196850"/>
                </a:lnTo>
                <a:lnTo>
                  <a:pt x="118376" y="122681"/>
                </a:lnTo>
                <a:close/>
              </a:path>
              <a:path w="241300" h="247015">
                <a:moveTo>
                  <a:pt x="203809" y="35051"/>
                </a:moveTo>
                <a:lnTo>
                  <a:pt x="203809" y="68960"/>
                </a:lnTo>
                <a:lnTo>
                  <a:pt x="172999" y="196850"/>
                </a:lnTo>
                <a:lnTo>
                  <a:pt x="214505" y="196850"/>
                </a:lnTo>
                <a:lnTo>
                  <a:pt x="231254" y="171450"/>
                </a:lnTo>
                <a:lnTo>
                  <a:pt x="240715" y="123317"/>
                </a:lnTo>
                <a:lnTo>
                  <a:pt x="231254" y="75310"/>
                </a:lnTo>
                <a:lnTo>
                  <a:pt x="227037" y="68960"/>
                </a:lnTo>
                <a:lnTo>
                  <a:pt x="205460" y="36195"/>
                </a:lnTo>
                <a:lnTo>
                  <a:pt x="203809" y="35051"/>
                </a:lnTo>
                <a:close/>
              </a:path>
              <a:path w="241300" h="247015">
                <a:moveTo>
                  <a:pt x="101396" y="68960"/>
                </a:moveTo>
                <a:lnTo>
                  <a:pt x="72021" y="68960"/>
                </a:lnTo>
                <a:lnTo>
                  <a:pt x="86207" y="148081"/>
                </a:lnTo>
                <a:lnTo>
                  <a:pt x="86550" y="148081"/>
                </a:lnTo>
                <a:lnTo>
                  <a:pt x="101396" y="68960"/>
                </a:lnTo>
                <a:close/>
              </a:path>
              <a:path w="241300" h="247015">
                <a:moveTo>
                  <a:pt x="164719" y="68960"/>
                </a:moveTo>
                <a:lnTo>
                  <a:pt x="135343" y="68960"/>
                </a:lnTo>
                <a:lnTo>
                  <a:pt x="150190" y="148081"/>
                </a:lnTo>
                <a:lnTo>
                  <a:pt x="150520" y="148081"/>
                </a:lnTo>
                <a:lnTo>
                  <a:pt x="164719" y="68960"/>
                </a:lnTo>
                <a:close/>
              </a:path>
            </a:pathLst>
          </a:custGeom>
          <a:solidFill>
            <a:srgbClr val="EC1C2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46885" y="751077"/>
            <a:ext cx="75564" cy="77470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614239" y="1320327"/>
            <a:ext cx="6510655" cy="200847"/>
            <a:chOff x="615695" y="3307079"/>
            <a:chExt cx="6510655" cy="173355"/>
          </a:xfrm>
        </p:grpSpPr>
        <p:sp>
          <p:nvSpPr>
            <p:cNvPr id="25" name="object 25"/>
            <p:cNvSpPr/>
            <p:nvPr/>
          </p:nvSpPr>
          <p:spPr>
            <a:xfrm>
              <a:off x="615695" y="3307079"/>
              <a:ext cx="6510655" cy="173355"/>
            </a:xfrm>
            <a:custGeom>
              <a:avLst/>
              <a:gdLst/>
              <a:ahLst/>
              <a:cxnLst/>
              <a:rect l="l" t="t" r="r" b="b"/>
              <a:pathLst>
                <a:path w="6510655" h="173354">
                  <a:moveTo>
                    <a:pt x="6474206" y="0"/>
                  </a:moveTo>
                  <a:lnTo>
                    <a:pt x="36004" y="0"/>
                  </a:lnTo>
                  <a:lnTo>
                    <a:pt x="15189" y="508"/>
                  </a:lnTo>
                  <a:lnTo>
                    <a:pt x="4495" y="4445"/>
                  </a:lnTo>
                  <a:lnTo>
                    <a:pt x="558" y="15113"/>
                  </a:lnTo>
                  <a:lnTo>
                    <a:pt x="0" y="35941"/>
                  </a:lnTo>
                  <a:lnTo>
                    <a:pt x="0" y="137414"/>
                  </a:lnTo>
                  <a:lnTo>
                    <a:pt x="558" y="158242"/>
                  </a:lnTo>
                  <a:lnTo>
                    <a:pt x="4495" y="168910"/>
                  </a:lnTo>
                  <a:lnTo>
                    <a:pt x="15189" y="172847"/>
                  </a:lnTo>
                  <a:lnTo>
                    <a:pt x="36004" y="173355"/>
                  </a:lnTo>
                  <a:lnTo>
                    <a:pt x="6474206" y="173355"/>
                  </a:lnTo>
                  <a:lnTo>
                    <a:pt x="6495033" y="172847"/>
                  </a:lnTo>
                  <a:lnTo>
                    <a:pt x="6505702" y="168910"/>
                  </a:lnTo>
                  <a:lnTo>
                    <a:pt x="6509638" y="158242"/>
                  </a:lnTo>
                  <a:lnTo>
                    <a:pt x="6510147" y="137414"/>
                  </a:lnTo>
                  <a:lnTo>
                    <a:pt x="6510147" y="35941"/>
                  </a:lnTo>
                  <a:lnTo>
                    <a:pt x="6509638" y="15113"/>
                  </a:lnTo>
                  <a:lnTo>
                    <a:pt x="6505702" y="4445"/>
                  </a:lnTo>
                  <a:lnTo>
                    <a:pt x="6495033" y="508"/>
                  </a:lnTo>
                  <a:lnTo>
                    <a:pt x="6474206" y="0"/>
                  </a:lnTo>
                  <a:close/>
                </a:path>
              </a:pathLst>
            </a:custGeom>
            <a:solidFill>
              <a:srgbClr val="D1D2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5695" y="3307079"/>
              <a:ext cx="6510655" cy="173355"/>
            </a:xfrm>
            <a:custGeom>
              <a:avLst/>
              <a:gdLst/>
              <a:ahLst/>
              <a:cxnLst/>
              <a:rect l="l" t="t" r="r" b="b"/>
              <a:pathLst>
                <a:path w="6510655" h="173354">
                  <a:moveTo>
                    <a:pt x="36004" y="0"/>
                  </a:moveTo>
                  <a:lnTo>
                    <a:pt x="15189" y="508"/>
                  </a:lnTo>
                  <a:lnTo>
                    <a:pt x="4495" y="4445"/>
                  </a:lnTo>
                  <a:lnTo>
                    <a:pt x="558" y="15113"/>
                  </a:lnTo>
                  <a:lnTo>
                    <a:pt x="0" y="35941"/>
                  </a:lnTo>
                  <a:lnTo>
                    <a:pt x="0" y="137414"/>
                  </a:lnTo>
                  <a:lnTo>
                    <a:pt x="558" y="158242"/>
                  </a:lnTo>
                  <a:lnTo>
                    <a:pt x="4495" y="168910"/>
                  </a:lnTo>
                  <a:lnTo>
                    <a:pt x="15189" y="172847"/>
                  </a:lnTo>
                  <a:lnTo>
                    <a:pt x="36004" y="173355"/>
                  </a:lnTo>
                  <a:lnTo>
                    <a:pt x="6474206" y="173355"/>
                  </a:lnTo>
                  <a:lnTo>
                    <a:pt x="6495033" y="172847"/>
                  </a:lnTo>
                  <a:lnTo>
                    <a:pt x="6505702" y="168910"/>
                  </a:lnTo>
                  <a:lnTo>
                    <a:pt x="6509638" y="158242"/>
                  </a:lnTo>
                  <a:lnTo>
                    <a:pt x="6510147" y="137414"/>
                  </a:lnTo>
                  <a:lnTo>
                    <a:pt x="6510147" y="35941"/>
                  </a:lnTo>
                  <a:lnTo>
                    <a:pt x="6509638" y="15113"/>
                  </a:lnTo>
                  <a:lnTo>
                    <a:pt x="6505702" y="4445"/>
                  </a:lnTo>
                  <a:lnTo>
                    <a:pt x="6495033" y="508"/>
                  </a:lnTo>
                  <a:lnTo>
                    <a:pt x="6474206" y="0"/>
                  </a:lnTo>
                  <a:lnTo>
                    <a:pt x="36004" y="0"/>
                  </a:lnTo>
                  <a:close/>
                </a:path>
              </a:pathLst>
            </a:custGeom>
            <a:ln w="6096">
              <a:solidFill>
                <a:srgbClr val="92949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46955" y="1333922"/>
            <a:ext cx="157226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110" dirty="0">
                <a:solidFill>
                  <a:srgbClr val="221F1F"/>
                </a:solidFill>
                <a:latin typeface="Tahoma"/>
                <a:cs typeface="Tahoma"/>
              </a:rPr>
              <a:t>T</a:t>
            </a:r>
            <a:r>
              <a:rPr sz="800" b="1" spc="30" dirty="0">
                <a:solidFill>
                  <a:srgbClr val="221F1F"/>
                </a:solidFill>
                <a:latin typeface="Tahoma"/>
                <a:cs typeface="Tahoma"/>
              </a:rPr>
              <a:t>e</a:t>
            </a:r>
            <a:r>
              <a:rPr sz="800" b="1" spc="20" dirty="0">
                <a:solidFill>
                  <a:srgbClr val="221F1F"/>
                </a:solidFill>
                <a:latin typeface="Tahoma"/>
                <a:cs typeface="Tahoma"/>
              </a:rPr>
              <a:t>k</a:t>
            </a:r>
            <a:r>
              <a:rPr sz="800" b="1" spc="15" dirty="0">
                <a:solidFill>
                  <a:srgbClr val="221F1F"/>
                </a:solidFill>
                <a:latin typeface="Tahoma"/>
                <a:cs typeface="Tahoma"/>
              </a:rPr>
              <a:t>ni</a:t>
            </a:r>
            <a:r>
              <a:rPr sz="800" b="1" spc="-5" dirty="0">
                <a:solidFill>
                  <a:srgbClr val="221F1F"/>
                </a:solidFill>
                <a:latin typeface="Tahoma"/>
                <a:cs typeface="Tahoma"/>
              </a:rPr>
              <a:t>k</a:t>
            </a:r>
            <a:r>
              <a:rPr sz="800" b="1" spc="-20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b="1" spc="15" dirty="0">
                <a:solidFill>
                  <a:srgbClr val="221F1F"/>
                </a:solidFill>
                <a:latin typeface="Tahoma"/>
                <a:cs typeface="Tahoma"/>
              </a:rPr>
              <a:t>Çi</a:t>
            </a:r>
            <a:r>
              <a:rPr sz="800" b="1" spc="5" dirty="0">
                <a:solidFill>
                  <a:srgbClr val="221F1F"/>
                </a:solidFill>
                <a:latin typeface="Tahoma"/>
                <a:cs typeface="Tahoma"/>
              </a:rPr>
              <a:t>z</a:t>
            </a:r>
            <a:r>
              <a:rPr sz="800" b="1" spc="20" dirty="0">
                <a:solidFill>
                  <a:srgbClr val="221F1F"/>
                </a:solidFill>
                <a:latin typeface="Tahoma"/>
                <a:cs typeface="Tahoma"/>
              </a:rPr>
              <a:t>i</a:t>
            </a:r>
            <a:r>
              <a:rPr sz="800" b="1" spc="-10" dirty="0">
                <a:solidFill>
                  <a:srgbClr val="221F1F"/>
                </a:solidFill>
                <a:latin typeface="Tahoma"/>
                <a:cs typeface="Tahoma"/>
              </a:rPr>
              <a:t>m</a:t>
            </a:r>
            <a:r>
              <a:rPr sz="800" b="1" spc="40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b="1" spc="-5" dirty="0">
                <a:solidFill>
                  <a:srgbClr val="221F1F"/>
                </a:solidFill>
                <a:latin typeface="Tahoma"/>
                <a:cs typeface="Tahoma"/>
              </a:rPr>
              <a:t>/</a:t>
            </a:r>
            <a:r>
              <a:rPr sz="800" b="1" spc="-95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spc="-160" dirty="0">
                <a:solidFill>
                  <a:srgbClr val="221F1F"/>
                </a:solidFill>
                <a:latin typeface="Tahoma"/>
                <a:cs typeface="Tahoma"/>
              </a:rPr>
              <a:t>T</a:t>
            </a:r>
            <a:r>
              <a:rPr sz="800" spc="-15" dirty="0">
                <a:solidFill>
                  <a:srgbClr val="221F1F"/>
                </a:solidFill>
                <a:latin typeface="Tahoma"/>
                <a:cs typeface="Tahoma"/>
              </a:rPr>
              <a:t>echn</a:t>
            </a:r>
            <a:r>
              <a:rPr sz="800" dirty="0">
                <a:solidFill>
                  <a:srgbClr val="221F1F"/>
                </a:solidFill>
                <a:latin typeface="Tahoma"/>
                <a:cs typeface="Tahoma"/>
              </a:rPr>
              <a:t>i</a:t>
            </a:r>
            <a:r>
              <a:rPr sz="800" spc="-15" dirty="0">
                <a:solidFill>
                  <a:srgbClr val="221F1F"/>
                </a:solidFill>
                <a:latin typeface="Tahoma"/>
                <a:cs typeface="Tahoma"/>
              </a:rPr>
              <a:t>ca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l</a:t>
            </a:r>
            <a:r>
              <a:rPr sz="800" spc="75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spc="-45" dirty="0">
                <a:solidFill>
                  <a:srgbClr val="221F1F"/>
                </a:solidFill>
                <a:latin typeface="Tahoma"/>
                <a:cs typeface="Tahoma"/>
              </a:rPr>
              <a:t>D</a:t>
            </a:r>
            <a:r>
              <a:rPr sz="800" spc="-30" dirty="0">
                <a:solidFill>
                  <a:srgbClr val="221F1F"/>
                </a:solidFill>
                <a:latin typeface="Tahoma"/>
                <a:cs typeface="Tahoma"/>
              </a:rPr>
              <a:t>r</a:t>
            </a:r>
            <a:r>
              <a:rPr sz="800" spc="-40" dirty="0">
                <a:solidFill>
                  <a:srgbClr val="221F1F"/>
                </a:solidFill>
                <a:latin typeface="Tahoma"/>
                <a:cs typeface="Tahoma"/>
              </a:rPr>
              <a:t>a</a:t>
            </a:r>
            <a:r>
              <a:rPr sz="800" spc="-20" dirty="0">
                <a:solidFill>
                  <a:srgbClr val="221F1F"/>
                </a:solidFill>
                <a:latin typeface="Tahoma"/>
                <a:cs typeface="Tahoma"/>
              </a:rPr>
              <a:t>wi</a:t>
            </a:r>
            <a:r>
              <a:rPr sz="800" spc="-40" dirty="0">
                <a:solidFill>
                  <a:srgbClr val="221F1F"/>
                </a:solidFill>
                <a:latin typeface="Tahoma"/>
                <a:cs typeface="Tahoma"/>
              </a:rPr>
              <a:t>n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g</a:t>
            </a:r>
            <a:endParaRPr sz="800" dirty="0">
              <a:latin typeface="Tahoma"/>
              <a:cs typeface="Tahoma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14037" y="5224545"/>
            <a:ext cx="7710634" cy="198120"/>
            <a:chOff x="606551" y="8037576"/>
            <a:chExt cx="6516370" cy="198120"/>
          </a:xfrm>
        </p:grpSpPr>
        <p:sp>
          <p:nvSpPr>
            <p:cNvPr id="35" name="object 35"/>
            <p:cNvSpPr/>
            <p:nvPr/>
          </p:nvSpPr>
          <p:spPr>
            <a:xfrm>
              <a:off x="609599" y="8040624"/>
              <a:ext cx="6510655" cy="191770"/>
            </a:xfrm>
            <a:custGeom>
              <a:avLst/>
              <a:gdLst/>
              <a:ahLst/>
              <a:cxnLst/>
              <a:rect l="l" t="t" r="r" b="b"/>
              <a:pathLst>
                <a:path w="6510655" h="191770">
                  <a:moveTo>
                    <a:pt x="6474206" y="0"/>
                  </a:moveTo>
                  <a:lnTo>
                    <a:pt x="36004" y="0"/>
                  </a:lnTo>
                  <a:lnTo>
                    <a:pt x="15189" y="635"/>
                  </a:lnTo>
                  <a:lnTo>
                    <a:pt x="4495" y="4953"/>
                  </a:lnTo>
                  <a:lnTo>
                    <a:pt x="558" y="16764"/>
                  </a:lnTo>
                  <a:lnTo>
                    <a:pt x="0" y="39751"/>
                  </a:lnTo>
                  <a:lnTo>
                    <a:pt x="0" y="151892"/>
                  </a:lnTo>
                  <a:lnTo>
                    <a:pt x="558" y="174879"/>
                  </a:lnTo>
                  <a:lnTo>
                    <a:pt x="4495" y="186690"/>
                  </a:lnTo>
                  <a:lnTo>
                    <a:pt x="15189" y="191008"/>
                  </a:lnTo>
                  <a:lnTo>
                    <a:pt x="36004" y="191643"/>
                  </a:lnTo>
                  <a:lnTo>
                    <a:pt x="6474206" y="191643"/>
                  </a:lnTo>
                  <a:lnTo>
                    <a:pt x="6495033" y="191008"/>
                  </a:lnTo>
                  <a:lnTo>
                    <a:pt x="6505702" y="186690"/>
                  </a:lnTo>
                  <a:lnTo>
                    <a:pt x="6509639" y="174879"/>
                  </a:lnTo>
                  <a:lnTo>
                    <a:pt x="6510147" y="151892"/>
                  </a:lnTo>
                  <a:lnTo>
                    <a:pt x="6510147" y="39751"/>
                  </a:lnTo>
                  <a:lnTo>
                    <a:pt x="6509639" y="16764"/>
                  </a:lnTo>
                  <a:lnTo>
                    <a:pt x="6505702" y="4953"/>
                  </a:lnTo>
                  <a:lnTo>
                    <a:pt x="6495033" y="635"/>
                  </a:lnTo>
                  <a:lnTo>
                    <a:pt x="6474206" y="0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09599" y="8040624"/>
              <a:ext cx="6510655" cy="191770"/>
            </a:xfrm>
            <a:custGeom>
              <a:avLst/>
              <a:gdLst/>
              <a:ahLst/>
              <a:cxnLst/>
              <a:rect l="l" t="t" r="r" b="b"/>
              <a:pathLst>
                <a:path w="6510655" h="191770">
                  <a:moveTo>
                    <a:pt x="36004" y="0"/>
                  </a:moveTo>
                  <a:lnTo>
                    <a:pt x="15189" y="635"/>
                  </a:lnTo>
                  <a:lnTo>
                    <a:pt x="4495" y="4953"/>
                  </a:lnTo>
                  <a:lnTo>
                    <a:pt x="558" y="16764"/>
                  </a:lnTo>
                  <a:lnTo>
                    <a:pt x="0" y="39751"/>
                  </a:lnTo>
                  <a:lnTo>
                    <a:pt x="0" y="151892"/>
                  </a:lnTo>
                  <a:lnTo>
                    <a:pt x="558" y="174879"/>
                  </a:lnTo>
                  <a:lnTo>
                    <a:pt x="4495" y="186690"/>
                  </a:lnTo>
                  <a:lnTo>
                    <a:pt x="15189" y="191008"/>
                  </a:lnTo>
                  <a:lnTo>
                    <a:pt x="36004" y="191643"/>
                  </a:lnTo>
                  <a:lnTo>
                    <a:pt x="6474206" y="191643"/>
                  </a:lnTo>
                  <a:lnTo>
                    <a:pt x="6495033" y="191008"/>
                  </a:lnTo>
                  <a:lnTo>
                    <a:pt x="6505702" y="186690"/>
                  </a:lnTo>
                  <a:lnTo>
                    <a:pt x="6509639" y="174879"/>
                  </a:lnTo>
                  <a:lnTo>
                    <a:pt x="6510147" y="151892"/>
                  </a:lnTo>
                  <a:lnTo>
                    <a:pt x="6510147" y="39751"/>
                  </a:lnTo>
                  <a:lnTo>
                    <a:pt x="6509639" y="16764"/>
                  </a:lnTo>
                  <a:lnTo>
                    <a:pt x="6505702" y="4953"/>
                  </a:lnTo>
                  <a:lnTo>
                    <a:pt x="6495033" y="635"/>
                  </a:lnTo>
                  <a:lnTo>
                    <a:pt x="6474206" y="0"/>
                  </a:lnTo>
                  <a:lnTo>
                    <a:pt x="36004" y="0"/>
                  </a:lnTo>
                  <a:close/>
                </a:path>
              </a:pathLst>
            </a:custGeom>
            <a:ln w="6096">
              <a:solidFill>
                <a:srgbClr val="92949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460015" y="5245728"/>
            <a:ext cx="649033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90"/>
              </a:spcBef>
            </a:pPr>
            <a:r>
              <a:rPr sz="800" spc="5" dirty="0">
                <a:solidFill>
                  <a:srgbClr val="221F1F"/>
                </a:solidFill>
                <a:latin typeface="Tahoma"/>
                <a:cs typeface="Tahoma"/>
              </a:rPr>
              <a:t>S</a:t>
            </a:r>
            <a:r>
              <a:rPr sz="800" spc="25" dirty="0">
                <a:solidFill>
                  <a:srgbClr val="221F1F"/>
                </a:solidFill>
                <a:latin typeface="Tahoma"/>
                <a:cs typeface="Tahoma"/>
              </a:rPr>
              <a:t>i</a:t>
            </a:r>
            <a:r>
              <a:rPr sz="800" spc="10" dirty="0">
                <a:solidFill>
                  <a:srgbClr val="221F1F"/>
                </a:solidFill>
                <a:latin typeface="Tahoma"/>
                <a:cs typeface="Tahoma"/>
              </a:rPr>
              <a:t>pa</a:t>
            </a:r>
            <a:r>
              <a:rPr sz="800" spc="20" dirty="0">
                <a:solidFill>
                  <a:srgbClr val="221F1F"/>
                </a:solidFill>
                <a:latin typeface="Tahoma"/>
                <a:cs typeface="Tahoma"/>
              </a:rPr>
              <a:t>r</a:t>
            </a:r>
            <a:r>
              <a:rPr sz="800" spc="25" dirty="0">
                <a:solidFill>
                  <a:srgbClr val="221F1F"/>
                </a:solidFill>
                <a:latin typeface="Tahoma"/>
                <a:cs typeface="Tahoma"/>
              </a:rPr>
              <a:t>i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ş</a:t>
            </a:r>
            <a:r>
              <a:rPr sz="800" spc="70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Tahoma"/>
                <a:cs typeface="Tahoma"/>
              </a:rPr>
              <a:t>K</a:t>
            </a:r>
            <a:r>
              <a:rPr sz="800" spc="20" dirty="0">
                <a:solidFill>
                  <a:srgbClr val="221F1F"/>
                </a:solidFill>
                <a:latin typeface="Tahoma"/>
                <a:cs typeface="Tahoma"/>
              </a:rPr>
              <a:t>o</a:t>
            </a:r>
            <a:r>
              <a:rPr sz="800" spc="10" dirty="0">
                <a:solidFill>
                  <a:srgbClr val="221F1F"/>
                </a:solidFill>
                <a:latin typeface="Tahoma"/>
                <a:cs typeface="Tahoma"/>
              </a:rPr>
              <a:t>d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u</a:t>
            </a:r>
            <a:r>
              <a:rPr sz="800" spc="55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/</a:t>
            </a:r>
            <a:r>
              <a:rPr sz="800" spc="-100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Tahoma"/>
                <a:cs typeface="Tahoma"/>
              </a:rPr>
              <a:t>O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r</a:t>
            </a:r>
            <a:r>
              <a:rPr sz="800" spc="-15" dirty="0">
                <a:solidFill>
                  <a:srgbClr val="221F1F"/>
                </a:solidFill>
                <a:latin typeface="Tahoma"/>
                <a:cs typeface="Tahoma"/>
              </a:rPr>
              <a:t>de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r</a:t>
            </a:r>
            <a:r>
              <a:rPr sz="800" dirty="0">
                <a:solidFill>
                  <a:srgbClr val="221F1F"/>
                </a:solidFill>
                <a:latin typeface="Tahoma"/>
                <a:cs typeface="Tahoma"/>
              </a:rPr>
              <a:t>i</a:t>
            </a:r>
            <a:r>
              <a:rPr sz="800" spc="-15" dirty="0">
                <a:solidFill>
                  <a:srgbClr val="221F1F"/>
                </a:solidFill>
                <a:latin typeface="Tahoma"/>
                <a:cs typeface="Tahoma"/>
              </a:rPr>
              <a:t>n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g</a:t>
            </a:r>
            <a:r>
              <a:rPr sz="800" spc="-40" dirty="0">
                <a:solidFill>
                  <a:srgbClr val="221F1F"/>
                </a:solidFill>
                <a:latin typeface="Tahoma"/>
                <a:cs typeface="Tahoma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Tahoma"/>
                <a:cs typeface="Tahoma"/>
              </a:rPr>
              <a:t>Co</a:t>
            </a:r>
            <a:r>
              <a:rPr sz="800" spc="10" dirty="0">
                <a:solidFill>
                  <a:srgbClr val="221F1F"/>
                </a:solidFill>
                <a:latin typeface="Tahoma"/>
                <a:cs typeface="Tahoma"/>
              </a:rPr>
              <a:t>d</a:t>
            </a:r>
            <a:r>
              <a:rPr sz="800" spc="-5" dirty="0">
                <a:solidFill>
                  <a:srgbClr val="221F1F"/>
                </a:solidFill>
                <a:latin typeface="Tahoma"/>
                <a:cs typeface="Tahoma"/>
              </a:rPr>
              <a:t>e</a:t>
            </a:r>
            <a:endParaRPr sz="800" dirty="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-198946" y="636341"/>
            <a:ext cx="7710635" cy="822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668905">
              <a:lnSpc>
                <a:spcPct val="100000"/>
              </a:lnSpc>
              <a:spcBef>
                <a:spcPts val="110"/>
              </a:spcBef>
            </a:pPr>
            <a:r>
              <a:rPr lang="tr-TR" sz="900" b="1" spc="60" dirty="0" err="1">
                <a:solidFill>
                  <a:srgbClr val="221F1F"/>
                </a:solidFill>
                <a:latin typeface="Tahoma"/>
                <a:cs typeface="Tahoma"/>
              </a:rPr>
              <a:t>Winman</a:t>
            </a:r>
            <a:r>
              <a:rPr lang="tr-TR" sz="900" b="1" spc="60" dirty="0">
                <a:solidFill>
                  <a:srgbClr val="221F1F"/>
                </a:solidFill>
                <a:latin typeface="Tahoma"/>
                <a:cs typeface="Tahoma"/>
              </a:rPr>
              <a:t> NG6 HİDROLİK BLOK SERİSİ</a:t>
            </a:r>
            <a:endParaRPr sz="900" dirty="0">
              <a:latin typeface="Tahoma"/>
              <a:cs typeface="Tahoma"/>
            </a:endParaRPr>
          </a:p>
          <a:p>
            <a:pPr marL="88900">
              <a:spcBef>
                <a:spcPts val="805"/>
              </a:spcBef>
            </a:pPr>
            <a:br>
              <a:rPr lang="tr-TR" sz="1100" dirty="0">
                <a:latin typeface="Tahoma"/>
                <a:cs typeface="Tahoma"/>
              </a:rPr>
            </a:br>
            <a:r>
              <a:rPr lang="tr-TR" sz="1100" dirty="0">
                <a:latin typeface="Tahoma"/>
                <a:cs typeface="Tahoma"/>
              </a:rPr>
              <a:t>                 </a:t>
            </a:r>
            <a:r>
              <a:rPr lang="tr-TR" sz="1100" b="1" spc="65" dirty="0" err="1">
                <a:solidFill>
                  <a:srgbClr val="221F1F"/>
                </a:solidFill>
                <a:latin typeface="Tahoma"/>
                <a:cs typeface="Tahoma"/>
              </a:rPr>
              <a:t>Winman</a:t>
            </a:r>
            <a:r>
              <a:rPr lang="tr-TR" sz="1100" b="1" spc="65" dirty="0">
                <a:solidFill>
                  <a:srgbClr val="221F1F"/>
                </a:solidFill>
                <a:latin typeface="Tahoma"/>
                <a:cs typeface="Tahoma"/>
              </a:rPr>
              <a:t> NG6 HYDRAULIC BLOCK SERIES</a:t>
            </a:r>
            <a:endParaRPr lang="tr-TR" sz="1100" b="1" dirty="0">
              <a:latin typeface="Tahoma"/>
              <a:cs typeface="Tahoma"/>
            </a:endParaRPr>
          </a:p>
          <a:p>
            <a:pPr marL="2616200">
              <a:lnSpc>
                <a:spcPct val="100000"/>
              </a:lnSpc>
              <a:spcBef>
                <a:spcPts val="660"/>
              </a:spcBef>
            </a:pPr>
            <a:r>
              <a:rPr lang="tr-TR" sz="900" b="1" spc="20" dirty="0">
                <a:solidFill>
                  <a:srgbClr val="221F1F"/>
                </a:solidFill>
                <a:latin typeface="Tahoma"/>
                <a:cs typeface="Tahoma"/>
              </a:rPr>
              <a:t>            </a:t>
            </a:r>
            <a:endParaRPr lang="tr-TR" sz="900" dirty="0">
              <a:latin typeface="Tahoma"/>
              <a:cs typeface="Tahoma"/>
            </a:endParaRPr>
          </a:p>
        </p:txBody>
      </p:sp>
      <p:sp>
        <p:nvSpPr>
          <p:cNvPr id="209" name="object 20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73" name="object 24"/>
          <p:cNvSpPr/>
          <p:nvPr/>
        </p:nvSpPr>
        <p:spPr>
          <a:xfrm>
            <a:off x="114037" y="1700583"/>
            <a:ext cx="7710634" cy="3380800"/>
          </a:xfrm>
          <a:custGeom>
            <a:avLst/>
            <a:gdLst/>
            <a:ahLst/>
            <a:cxnLst/>
            <a:rect l="l" t="t" r="r" b="b"/>
            <a:pathLst>
              <a:path w="6510655" h="2734310">
                <a:moveTo>
                  <a:pt x="36004" y="0"/>
                </a:moveTo>
                <a:lnTo>
                  <a:pt x="15189" y="380"/>
                </a:lnTo>
                <a:lnTo>
                  <a:pt x="4495" y="3428"/>
                </a:lnTo>
                <a:lnTo>
                  <a:pt x="558" y="11429"/>
                </a:lnTo>
                <a:lnTo>
                  <a:pt x="0" y="27177"/>
                </a:lnTo>
                <a:lnTo>
                  <a:pt x="0" y="2706751"/>
                </a:lnTo>
                <a:lnTo>
                  <a:pt x="558" y="2722499"/>
                </a:lnTo>
                <a:lnTo>
                  <a:pt x="4495" y="2730500"/>
                </a:lnTo>
                <a:lnTo>
                  <a:pt x="15189" y="2733548"/>
                </a:lnTo>
                <a:lnTo>
                  <a:pt x="36004" y="2733929"/>
                </a:lnTo>
                <a:lnTo>
                  <a:pt x="6474206" y="2733929"/>
                </a:lnTo>
                <a:lnTo>
                  <a:pt x="6495033" y="2733548"/>
                </a:lnTo>
                <a:lnTo>
                  <a:pt x="6505702" y="2730500"/>
                </a:lnTo>
                <a:lnTo>
                  <a:pt x="6509638" y="2722499"/>
                </a:lnTo>
                <a:lnTo>
                  <a:pt x="6510147" y="2706751"/>
                </a:lnTo>
                <a:lnTo>
                  <a:pt x="6510147" y="27177"/>
                </a:lnTo>
                <a:lnTo>
                  <a:pt x="6509638" y="11429"/>
                </a:lnTo>
                <a:lnTo>
                  <a:pt x="6505702" y="3428"/>
                </a:lnTo>
                <a:lnTo>
                  <a:pt x="6495033" y="380"/>
                </a:lnTo>
                <a:lnTo>
                  <a:pt x="6474206" y="0"/>
                </a:lnTo>
                <a:lnTo>
                  <a:pt x="36004" y="0"/>
                </a:lnTo>
                <a:close/>
              </a:path>
            </a:pathLst>
          </a:custGeom>
          <a:ln w="6096">
            <a:solidFill>
              <a:srgbClr val="92949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13053D9-6646-DA2E-D58E-1B4AD06F3A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1146" y="2231589"/>
            <a:ext cx="4132620" cy="2806371"/>
          </a:xfrm>
          <a:prstGeom prst="rect">
            <a:avLst/>
          </a:prstGeom>
        </p:spPr>
      </p:pic>
      <p:pic>
        <p:nvPicPr>
          <p:cNvPr id="28" name="Resim 27">
            <a:extLst>
              <a:ext uri="{FF2B5EF4-FFF2-40B4-BE49-F238E27FC236}">
                <a16:creationId xmlns:a16="http://schemas.microsoft.com/office/drawing/2014/main" id="{7E4574C9-2F47-4CF1-E0EF-E6F007425E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400" y="2011613"/>
            <a:ext cx="2213735" cy="19158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</TotalTime>
  <Words>247</Words>
  <Application>Microsoft Office PowerPoint</Application>
  <PresentationFormat>Özel</PresentationFormat>
  <Paragraphs>127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Calibri</vt:lpstr>
      <vt:lpstr>Tahoma</vt:lpstr>
      <vt:lpstr>Office Theme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WSSC serisi ıso 6432 silindirler</dc:title>
  <dc:creator>tasarim3</dc:creator>
  <cp:lastModifiedBy>hidtek23</cp:lastModifiedBy>
  <cp:revision>17</cp:revision>
  <dcterms:created xsi:type="dcterms:W3CDTF">2024-08-14T04:31:21Z</dcterms:created>
  <dcterms:modified xsi:type="dcterms:W3CDTF">2026-03-26T10:44:58Z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2024-08-14T00:00:00Z</vt:filetime>
  </property>
</Properties>
</file>